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82" r:id="rId3"/>
    <p:sldId id="289" r:id="rId4"/>
    <p:sldId id="283" r:id="rId5"/>
    <p:sldId id="284" r:id="rId6"/>
    <p:sldId id="285" r:id="rId7"/>
    <p:sldId id="291" r:id="rId8"/>
    <p:sldId id="261" r:id="rId9"/>
    <p:sldId id="290" r:id="rId10"/>
    <p:sldId id="293" r:id="rId11"/>
    <p:sldId id="295" r:id="rId12"/>
    <p:sldId id="292" r:id="rId13"/>
    <p:sldId id="269" r:id="rId14"/>
    <p:sldId id="287" r:id="rId15"/>
    <p:sldId id="294" r:id="rId16"/>
    <p:sldId id="286" r:id="rId17"/>
    <p:sldId id="288" r:id="rId18"/>
    <p:sldId id="267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378"/>
    <a:srgbClr val="00D238"/>
    <a:srgbClr val="00D5A5"/>
    <a:srgbClr val="00D480"/>
    <a:srgbClr val="00EEF3"/>
    <a:srgbClr val="B13607"/>
    <a:srgbClr val="FF0035"/>
    <a:srgbClr val="E768B9"/>
    <a:srgbClr val="C2C11E"/>
    <a:srgbClr val="FF9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8" autoAdjust="0"/>
    <p:restoredTop sz="94688"/>
  </p:normalViewPr>
  <p:slideViewPr>
    <p:cSldViewPr snapToGrid="0">
      <p:cViewPr varScale="1">
        <p:scale>
          <a:sx n="111" d="100"/>
          <a:sy n="111" d="100"/>
        </p:scale>
        <p:origin x="2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53866" y="2067957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24526" y="2347767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42260" y="2533591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57699" y="1536572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516045" y="1814378"/>
            <a:ext cx="104165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468200" y="140961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072899" y="1174343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527950" y="268912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61999" y="1093064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516045" y="1812955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33200" y="1809196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7785846" y="4011087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743303" y="3147950"/>
            <a:ext cx="1790981" cy="2193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748477" y="387531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 flipV="1">
            <a:off x="6061999" y="2259628"/>
            <a:ext cx="917902" cy="57747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 flipV="1">
            <a:off x="4052456" y="4153124"/>
            <a:ext cx="106090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2951301" y="3104698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979901" y="197670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61999" y="2837101"/>
            <a:ext cx="488341" cy="27497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75887" y="853682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590171" y="1601326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84619" y="383500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90171" y="32170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64294" y="5340791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230578" y="5062985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232742" y="5552079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49844" y="6012641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65731" y="5829885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64294" y="5882421"/>
            <a:ext cx="885550" cy="4080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113357" y="3857550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40538" y="1207079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05873" y="4771578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8259824" y="4533703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</p:cNvCxnSpPr>
          <p:nvPr/>
        </p:nvCxnSpPr>
        <p:spPr>
          <a:xfrm>
            <a:off x="7219431" y="5864706"/>
            <a:ext cx="12094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98350" y="5586900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35907" y="1093064"/>
            <a:ext cx="704631" cy="391821"/>
          </a:xfrm>
          <a:prstGeom prst="curved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35907" y="673636"/>
            <a:ext cx="748712" cy="4194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235959" y="263791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218259" y="312447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UndarTORC1 + TORC2 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88480" y="360271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Nannocloropsis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Oceanica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745127" y="316281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77847" y="342374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98229" y="388832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74353" y="366639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208448" y="402073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5C2235E1-03F3-CC85-0DB9-D907E98B3826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3863329" y="3301670"/>
            <a:ext cx="802205" cy="90070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CAA36A1E-B684-D46D-E68A-042BDAF032CC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622991" y="2259628"/>
            <a:ext cx="364109" cy="14398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52E27FEF-51CD-4428-0EA8-9AA83AFE301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407635" y="2812232"/>
            <a:ext cx="579464" cy="89227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FBE51D63-B0F7-CCF7-D9D4-A3B28A180FED}"/>
              </a:ext>
            </a:extLst>
          </p:cNvPr>
          <p:cNvCxnSpPr>
            <a:cxnSpLocks/>
            <a:endCxn id="73" idx="6"/>
          </p:cNvCxnSpPr>
          <p:nvPr/>
        </p:nvCxnSpPr>
        <p:spPr>
          <a:xfrm rot="5400000">
            <a:off x="8558082" y="3745675"/>
            <a:ext cx="550849" cy="3071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D598D4E4-0AC4-89FA-C71E-DC443F8D7DC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rot="5400000" flipH="1" flipV="1">
            <a:off x="8827056" y="1187844"/>
            <a:ext cx="116441" cy="710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9F96613D-7831-28FC-FB70-335A4DE58EA1}"/>
              </a:ext>
            </a:extLst>
          </p:cNvPr>
          <p:cNvCxnSpPr>
            <a:cxnSpLocks/>
            <a:stCxn id="177" idx="2"/>
            <a:endCxn id="170" idx="2"/>
          </p:cNvCxnSpPr>
          <p:nvPr/>
        </p:nvCxnSpPr>
        <p:spPr>
          <a:xfrm rot="16200000" flipH="1">
            <a:off x="8854461" y="243477"/>
            <a:ext cx="105711" cy="7546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" name="Curved Connector 183">
            <a:extLst>
              <a:ext uri="{FF2B5EF4-FFF2-40B4-BE49-F238E27FC236}">
                <a16:creationId xmlns:a16="http://schemas.microsoft.com/office/drawing/2014/main" id="{3FED1C3B-1356-4FD3-A0BE-982C3CA36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33464" y="4965965"/>
            <a:ext cx="846906" cy="9702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6" name="Curved Connector 185">
            <a:extLst>
              <a:ext uri="{FF2B5EF4-FFF2-40B4-BE49-F238E27FC236}">
                <a16:creationId xmlns:a16="http://schemas.microsoft.com/office/drawing/2014/main" id="{3CBB55F0-A2CE-0BA7-6213-4E1EE24FF805}"/>
              </a:ext>
            </a:extLst>
          </p:cNvPr>
          <p:cNvCxnSpPr>
            <a:cxnSpLocks/>
            <a:endCxn id="112" idx="4"/>
          </p:cNvCxnSpPr>
          <p:nvPr/>
        </p:nvCxnSpPr>
        <p:spPr>
          <a:xfrm flipV="1">
            <a:off x="8006180" y="5012685"/>
            <a:ext cx="879096" cy="8618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9246FC79-69E9-4164-1D95-7D8CD0D299FA}"/>
              </a:ext>
            </a:extLst>
          </p:cNvPr>
          <p:cNvSpPr/>
          <p:nvPr/>
        </p:nvSpPr>
        <p:spPr>
          <a:xfrm>
            <a:off x="4101046" y="1726719"/>
            <a:ext cx="141031" cy="14083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Streptaphyta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Eulena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Paulinella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137909" y="91238"/>
            <a:ext cx="10064455" cy="7236825"/>
            <a:chOff x="0" y="-25910"/>
            <a:chExt cx="10064455" cy="72368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-25910"/>
              <a:ext cx="10064455" cy="7236825"/>
              <a:chOff x="-700543" y="-395858"/>
              <a:chExt cx="10064455" cy="723682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95858"/>
                <a:ext cx="9395719" cy="4633940"/>
                <a:chOff x="-1037294" y="-618998"/>
                <a:chExt cx="12910534" cy="724603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8592" y="1800880"/>
                  <a:ext cx="268279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5976809" y="1060983"/>
                  <a:ext cx="0" cy="7398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5946280" y="1051701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627299" y="1347808"/>
                  <a:ext cx="849581" cy="926670"/>
                </a:xfrm>
                <a:prstGeom prst="arc">
                  <a:avLst>
                    <a:gd name="adj1" fmla="val 16242841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6783558" y="572373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8473234" y="-618998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447" y="1051701"/>
                  <a:ext cx="80287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4204963" y="858589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Primary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Secondary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15222" y="367205"/>
                  <a:ext cx="234087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15232" y="843174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28998" y="1521408"/>
                  <a:ext cx="1795060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Achaeplastida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31287" y="2815244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45511" y="234832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0" y="479892"/>
            <a:ext cx="10567593" cy="595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6" y="478632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0"/>
            <a:ext cx="10954054" cy="616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3353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C6640A0-6DEF-E581-73C8-670EFB67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" y="1589336"/>
            <a:ext cx="6541028" cy="3679328"/>
          </a:xfrm>
          <a:prstGeom prst="rect">
            <a:avLst/>
          </a:prstGeom>
        </p:spPr>
      </p:pic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96" y="1589336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7" y="3445081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F805CEB7-7280-5052-8F45-EF64550C1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" y="401583"/>
            <a:ext cx="4923168" cy="2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DBDFE7D-6F11-5B76-7F34-787835AC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9"/>
          <a:stretch/>
        </p:blipFill>
        <p:spPr>
          <a:xfrm>
            <a:off x="-778941" y="593073"/>
            <a:ext cx="9209121" cy="582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3" name="Picture 2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6F29BF33-9825-EB2B-A222-4B236E9A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6" y="325691"/>
            <a:ext cx="3046790" cy="2177876"/>
          </a:xfrm>
          <a:prstGeom prst="rect">
            <a:avLst/>
          </a:prstGeom>
        </p:spPr>
      </p:pic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46ABB91-A6AA-38FD-BACD-B8F8B94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5" y="2329592"/>
            <a:ext cx="3046790" cy="2348222"/>
          </a:xfrm>
          <a:prstGeom prst="rect">
            <a:avLst/>
          </a:prstGeom>
        </p:spPr>
      </p:pic>
      <p:pic>
        <p:nvPicPr>
          <p:cNvPr id="6" name="Picture 5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414D83E-5102-D6CF-7FB7-B26DBFA81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04" y="4460764"/>
            <a:ext cx="3046791" cy="2397236"/>
          </a:xfrm>
          <a:prstGeom prst="rect">
            <a:avLst/>
          </a:prstGeom>
        </p:spPr>
      </p:pic>
      <p:pic>
        <p:nvPicPr>
          <p:cNvPr id="8" name="Picture 7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3D488A4-500F-C7E4-780D-E4058BC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11434"/>
          <a:stretch/>
        </p:blipFill>
        <p:spPr>
          <a:xfrm>
            <a:off x="1" y="593073"/>
            <a:ext cx="7597202" cy="58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4198" r="11167" b="9718"/>
          <a:stretch/>
        </p:blipFill>
        <p:spPr>
          <a:xfrm>
            <a:off x="385030" y="0"/>
            <a:ext cx="6379225" cy="4141075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D8CF165-7A84-CCAA-815A-04FB003A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F024B6B-1121-58A0-C3EC-BEC10202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8" name="Picture 7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ABC2E13A-6E45-C412-0717-3DD51202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000462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56" y="1000462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53866" y="2067957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24526" y="2347767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42260" y="2533591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57699" y="1536572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516045" y="1814378"/>
            <a:ext cx="104165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209692" y="946847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4481515" y="803268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6515786" y="2677866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61999" y="1093064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516045" y="1812955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33200" y="1809196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7785846" y="4011087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743303" y="3147950"/>
            <a:ext cx="1790981" cy="2193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748477" y="387531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 flipV="1">
            <a:off x="6061999" y="2259628"/>
            <a:ext cx="917902" cy="57747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 flipV="1">
            <a:off x="4052456" y="4153124"/>
            <a:ext cx="106090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2951301" y="3104698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979901" y="197670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61999" y="2837101"/>
            <a:ext cx="488341" cy="27497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75887" y="853682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590171" y="1601326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84619" y="383500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90171" y="32170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64294" y="5340791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230578" y="5062985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232742" y="5552079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49844" y="6012641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65731" y="5829885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64294" y="5882421"/>
            <a:ext cx="885550" cy="4080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5113357" y="3857550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40538" y="1207079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05873" y="4771578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8259824" y="4533703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</p:cNvCxnSpPr>
          <p:nvPr/>
        </p:nvCxnSpPr>
        <p:spPr>
          <a:xfrm>
            <a:off x="7219431" y="5864706"/>
            <a:ext cx="12094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98350" y="5586900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35907" y="1093064"/>
            <a:ext cx="704631" cy="391821"/>
          </a:xfrm>
          <a:prstGeom prst="curvedConnector3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35907" y="673636"/>
            <a:ext cx="748712" cy="4194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235959" y="263791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Phaeodactylum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DejaVu Sans"/>
              </a:rPr>
              <a:t>Tricornutum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218259" y="312447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Undaria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pinnatifida TORC1 + TORC2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88480" y="360271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rgbClr val="000000"/>
                </a:solidFill>
                <a:latin typeface="DejaVu Sans"/>
              </a:rPr>
              <a:t>Nannocloropsis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DejaVu Sans"/>
              </a:rPr>
              <a:t>Oceonica</a:t>
            </a:r>
            <a:r>
              <a:rPr lang="en-US" sz="700" dirty="0">
                <a:solidFill>
                  <a:srgbClr val="000000"/>
                </a:solidFill>
                <a:latin typeface="DejaVu Sans"/>
              </a:rPr>
              <a:t>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745127" y="316281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77847" y="342374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98229" y="388832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74353" y="366639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208448" y="402073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46D6F7D2-687E-424E-625B-D55D9F859A9E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272388" y="940161"/>
            <a:ext cx="616127" cy="112194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5C2235E1-03F3-CC85-0DB9-D907E98B3826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3863329" y="3301670"/>
            <a:ext cx="802205" cy="90070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6CF41C73-BD3B-A028-7A09-3A43FAC6ECA1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4079123" y="1130485"/>
            <a:ext cx="849424" cy="6853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CAA36A1E-B684-D46D-E68A-042BDAF032CC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622991" y="2259628"/>
            <a:ext cx="364109" cy="14398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52E27FEF-51CD-4428-0EA8-9AA83AFE301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395471" y="2800977"/>
            <a:ext cx="579464" cy="89227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FBE51D63-B0F7-CCF7-D9D4-A3B28A180FED}"/>
              </a:ext>
            </a:extLst>
          </p:cNvPr>
          <p:cNvCxnSpPr>
            <a:cxnSpLocks/>
            <a:endCxn id="73" idx="6"/>
          </p:cNvCxnSpPr>
          <p:nvPr/>
        </p:nvCxnSpPr>
        <p:spPr>
          <a:xfrm rot="5400000">
            <a:off x="8558082" y="3745675"/>
            <a:ext cx="550849" cy="3071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D598D4E4-0AC4-89FA-C71E-DC443F8D7DC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rot="5400000" flipH="1" flipV="1">
            <a:off x="8827056" y="1187844"/>
            <a:ext cx="116441" cy="710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9F96613D-7831-28FC-FB70-335A4DE58EA1}"/>
              </a:ext>
            </a:extLst>
          </p:cNvPr>
          <p:cNvCxnSpPr>
            <a:cxnSpLocks/>
            <a:stCxn id="177" idx="2"/>
            <a:endCxn id="170" idx="2"/>
          </p:cNvCxnSpPr>
          <p:nvPr/>
        </p:nvCxnSpPr>
        <p:spPr>
          <a:xfrm rot="16200000" flipH="1">
            <a:off x="8854461" y="243477"/>
            <a:ext cx="105711" cy="7546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" name="Curved Connector 183">
            <a:extLst>
              <a:ext uri="{FF2B5EF4-FFF2-40B4-BE49-F238E27FC236}">
                <a16:creationId xmlns:a16="http://schemas.microsoft.com/office/drawing/2014/main" id="{3FED1C3B-1356-4FD3-A0BE-982C3CA36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33464" y="4965965"/>
            <a:ext cx="846906" cy="9702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6" name="Curved Connector 185">
            <a:extLst>
              <a:ext uri="{FF2B5EF4-FFF2-40B4-BE49-F238E27FC236}">
                <a16:creationId xmlns:a16="http://schemas.microsoft.com/office/drawing/2014/main" id="{3CBB55F0-A2CE-0BA7-6213-4E1EE24FF805}"/>
              </a:ext>
            </a:extLst>
          </p:cNvPr>
          <p:cNvCxnSpPr>
            <a:cxnSpLocks/>
            <a:endCxn id="112" idx="4"/>
          </p:cNvCxnSpPr>
          <p:nvPr/>
        </p:nvCxnSpPr>
        <p:spPr>
          <a:xfrm flipV="1">
            <a:off x="8006180" y="5012685"/>
            <a:ext cx="879096" cy="8618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23465</TotalTime>
  <Words>433</Words>
  <Application>Microsoft Macintosh PowerPoint</Application>
  <PresentationFormat>Widescreen</PresentationFormat>
  <Paragraphs>196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113</cp:revision>
  <dcterms:created xsi:type="dcterms:W3CDTF">2025-03-18T16:01:18Z</dcterms:created>
  <dcterms:modified xsi:type="dcterms:W3CDTF">2025-05-21T19:41:21Z</dcterms:modified>
</cp:coreProperties>
</file>